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72" r:id="rId1"/>
  </p:sldMasterIdLst>
  <p:notesMasterIdLst>
    <p:notesMasterId r:id="rId6"/>
  </p:notes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755"/>
    <p:restoredTop sz="94674"/>
  </p:normalViewPr>
  <p:slideViewPr>
    <p:cSldViewPr snapToGrid="0" snapToObjects="1">
      <p:cViewPr varScale="1">
        <p:scale>
          <a:sx n="61" d="100"/>
          <a:sy n="61" d="100"/>
        </p:scale>
        <p:origin x="248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F6586-930A-8F41-93D4-A7E670F3A115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65A64-A729-434D-A4D9-DE5EFB422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78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/>
          </p:cNvSpPr>
          <p:nvPr>
            <p:ph type="body" sz="quarter" idx="13"/>
          </p:nvPr>
        </p:nvSpPr>
        <p:spPr>
          <a:xfrm>
            <a:off x="1190625" y="2080617"/>
            <a:ext cx="9810750" cy="32598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1687" cap="all" spc="27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13" name="Shape 113"/>
          <p:cNvSpPr>
            <a:spLocks noGrp="1"/>
          </p:cNvSpPr>
          <p:nvPr>
            <p:ph type="body" sz="quarter" idx="14"/>
          </p:nvPr>
        </p:nvSpPr>
        <p:spPr>
          <a:xfrm>
            <a:off x="1190625" y="946547"/>
            <a:ext cx="9810750" cy="4801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114" name="Shape 114"/>
          <p:cNvSpPr>
            <a:spLocks noGrp="1"/>
          </p:cNvSpPr>
          <p:nvPr>
            <p:ph type="pic" idx="15"/>
          </p:nvPr>
        </p:nvSpPr>
        <p:spPr>
          <a:xfrm>
            <a:off x="-17859" y="2540496"/>
            <a:ext cx="12192000" cy="43130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Avenir Light"/>
            </a:endParaRPr>
          </a:p>
        </p:txBody>
      </p:sp>
      <p:sp>
        <p:nvSpPr>
          <p:cNvPr id="5" name="Shape 4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54707A-73F6-CE45-97EB-4FCFB6E242C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118669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pic" idx="13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 lvl="0"/>
            <a:endParaRPr noProof="0">
              <a:sym typeface="Avenir Light"/>
            </a:endParaRPr>
          </a:p>
        </p:txBody>
      </p:sp>
      <p:sp>
        <p:nvSpPr>
          <p:cNvPr id="76" name="Shape 76"/>
          <p:cNvSpPr>
            <a:spLocks noGrp="1"/>
          </p:cNvSpPr>
          <p:nvPr>
            <p:ph type="title"/>
          </p:nvPr>
        </p:nvSpPr>
        <p:spPr>
          <a:xfrm>
            <a:off x="619125" y="428625"/>
            <a:ext cx="4762500" cy="130373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Shape 77"/>
          <p:cNvSpPr>
            <a:spLocks noGrp="1"/>
          </p:cNvSpPr>
          <p:nvPr>
            <p:ph type="body" sz="half" idx="1"/>
          </p:nvPr>
        </p:nvSpPr>
        <p:spPr>
          <a:xfrm>
            <a:off x="619125" y="1982391"/>
            <a:ext cx="4762500" cy="4259461"/>
          </a:xfrm>
          <a:prstGeom prst="rect">
            <a:avLst/>
          </a:prstGeom>
        </p:spPr>
        <p:txBody>
          <a:bodyPr/>
          <a:lstStyle>
            <a:lvl1pPr marL="276810" indent="-276810">
              <a:spcBef>
                <a:spcPts val="2250"/>
              </a:spcBef>
              <a:defRPr sz="2109"/>
            </a:lvl1pPr>
            <a:lvl2pPr marL="553621" indent="-276810">
              <a:spcBef>
                <a:spcPts val="2250"/>
              </a:spcBef>
              <a:defRPr sz="2109"/>
            </a:lvl2pPr>
            <a:lvl3pPr marL="830431" indent="-276810">
              <a:spcBef>
                <a:spcPts val="2250"/>
              </a:spcBef>
              <a:defRPr sz="2109"/>
            </a:lvl3pPr>
            <a:lvl4pPr marL="1107242" indent="-276810">
              <a:spcBef>
                <a:spcPts val="2250"/>
              </a:spcBef>
              <a:defRPr sz="2109"/>
            </a:lvl4pPr>
            <a:lvl5pPr marL="1384052" indent="-276810">
              <a:spcBef>
                <a:spcPts val="2250"/>
              </a:spcBef>
              <a:defRPr sz="2109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4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ED9ED0-9BEF-024D-BB6B-229CF8EBAD8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57509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8D3FB-299A-DB47-9240-FD11B16CE28F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9669E-0D5E-8E4F-9054-AB970799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3" r:id="rId1"/>
    <p:sldLayoutId id="2147484074" r:id="rId2"/>
    <p:sldLayoutId id="2147484075" r:id="rId3"/>
    <p:sldLayoutId id="2147484076" r:id="rId4"/>
    <p:sldLayoutId id="2147484077" r:id="rId5"/>
    <p:sldLayoutId id="2147484078" r:id="rId6"/>
    <p:sldLayoutId id="2147484079" r:id="rId7"/>
    <p:sldLayoutId id="2147484080" r:id="rId8"/>
    <p:sldLayoutId id="2147484081" r:id="rId9"/>
    <p:sldLayoutId id="2147484082" r:id="rId10"/>
    <p:sldLayoutId id="2147484083" r:id="rId11"/>
    <p:sldLayoutId id="2147484084" r:id="rId12"/>
    <p:sldLayoutId id="21474840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asted-im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20" y="216545"/>
            <a:ext cx="1399729" cy="598289"/>
          </a:xfrm>
          <a:prstGeom prst="rect">
            <a:avLst/>
          </a:prstGeom>
          <a:noFill/>
          <a:ln>
            <a:noFill/>
          </a:ln>
          <a:effectLst>
            <a:outerShdw blurRad="50800" dist="25400" dir="3599997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076" name="pasted-ima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3508" y="225474"/>
            <a:ext cx="1867421" cy="580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077" name="pasted-imag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099" y="225474"/>
            <a:ext cx="1376288" cy="580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43" name="pasted-imag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5403" y="261193"/>
            <a:ext cx="1376288" cy="508992"/>
          </a:xfrm>
          <a:prstGeom prst="rect">
            <a:avLst/>
          </a:prstGeom>
          <a:noFill/>
          <a:ln>
            <a:noFill/>
          </a:ln>
          <a:effectLst>
            <a:outerShdw blurRad="50800" dist="25400" dir="3599997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3079" name="Shape 144"/>
          <p:cNvSpPr>
            <a:spLocks noChangeArrowheads="1"/>
          </p:cNvSpPr>
          <p:nvPr/>
        </p:nvSpPr>
        <p:spPr bwMode="auto">
          <a:xfrm>
            <a:off x="5355776" y="5441861"/>
            <a:ext cx="6135848" cy="461601"/>
          </a:xfrm>
          <a:prstGeom prst="rect">
            <a:avLst/>
          </a:prstGeom>
          <a:noFill/>
          <a:ln>
            <a:noFill/>
          </a:ln>
          <a:extLst>
            <a:ext uri="{C572A759-6A51-4108-AA02-DFA0A04FC94B}">
              <ma14:wrappingTextBox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eaLnBrk="1"/>
            <a:r>
              <a:rPr lang="en-US" altLang="en-US" sz="2531">
                <a:latin typeface="Arial" charset="0"/>
                <a:sym typeface="Arial" charset="0"/>
              </a:rPr>
              <a:t>Temporal Ecology Lab, Harvard University</a:t>
            </a:r>
          </a:p>
        </p:txBody>
      </p:sp>
      <p:sp>
        <p:nvSpPr>
          <p:cNvPr id="3080" name="Shape 145"/>
          <p:cNvSpPr>
            <a:spLocks noChangeArrowheads="1"/>
          </p:cNvSpPr>
          <p:nvPr/>
        </p:nvSpPr>
        <p:spPr bwMode="auto">
          <a:xfrm>
            <a:off x="7885243" y="5903462"/>
            <a:ext cx="3426132" cy="818687"/>
          </a:xfrm>
          <a:prstGeom prst="rect">
            <a:avLst/>
          </a:prstGeom>
          <a:noFill/>
          <a:ln>
            <a:noFill/>
          </a:ln>
          <a:extLst>
            <a:ext uri="{C572A759-6A51-4108-AA02-DFA0A04FC94B}">
              <ma14:wrappingTextBox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r" eaLnBrk="1"/>
            <a:r>
              <a:rPr lang="en-US" altLang="en-US" sz="1617" dirty="0">
                <a:solidFill>
                  <a:srgbClr val="800E02"/>
                </a:solidFill>
              </a:rPr>
              <a:t>Cat Chamberlain, Graduate Student</a:t>
            </a:r>
          </a:p>
          <a:p>
            <a:pPr algn="r" eaLnBrk="1"/>
            <a:r>
              <a:rPr lang="en-US" altLang="en-US" sz="1617" dirty="0">
                <a:solidFill>
                  <a:srgbClr val="800E02"/>
                </a:solidFill>
              </a:rPr>
              <a:t>Suzanne </a:t>
            </a:r>
            <a:r>
              <a:rPr lang="en-US" altLang="en-US" sz="1617" dirty="0" err="1">
                <a:solidFill>
                  <a:srgbClr val="800E02"/>
                </a:solidFill>
              </a:rPr>
              <a:t>Mrozak</a:t>
            </a:r>
            <a:r>
              <a:rPr lang="en-US" altLang="en-US" sz="1617" dirty="0">
                <a:solidFill>
                  <a:srgbClr val="800E02"/>
                </a:solidFill>
              </a:rPr>
              <a:t>, Volunteer Coordinator</a:t>
            </a:r>
          </a:p>
          <a:p>
            <a:pPr algn="r" eaLnBrk="1"/>
            <a:r>
              <a:rPr lang="en-US" altLang="en-US" sz="1617" dirty="0">
                <a:solidFill>
                  <a:srgbClr val="800E02"/>
                </a:solidFill>
              </a:rPr>
              <a:t>Danny </a:t>
            </a:r>
            <a:r>
              <a:rPr lang="en-US" altLang="en-US" sz="1617" dirty="0" err="1">
                <a:solidFill>
                  <a:srgbClr val="800E02"/>
                </a:solidFill>
              </a:rPr>
              <a:t>Schissler</a:t>
            </a:r>
            <a:r>
              <a:rPr lang="en-US" altLang="en-US" sz="1617" dirty="0">
                <a:solidFill>
                  <a:srgbClr val="800E02"/>
                </a:solidFill>
              </a:rPr>
              <a:t>, Intern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544559" y="2961530"/>
            <a:ext cx="5102884" cy="786306"/>
          </a:xfrm>
          <a:prstGeom prst="rect">
            <a:avLst/>
          </a:prstGeom>
          <a:solidFill>
            <a:srgbClr val="547A2D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en-US" sz="3375" dirty="0">
                <a:solidFill>
                  <a:srgbClr val="FFFFFF"/>
                </a:solidFill>
                <a:latin typeface="Papyrus" charset="0"/>
                <a:ea typeface="Papyrus" charset="0"/>
                <a:cs typeface="Papyrus" charset="0"/>
                <a:sym typeface="Avenir Light"/>
              </a:rPr>
              <a:t>Tree Spotters 2018 BBQ</a:t>
            </a:r>
          </a:p>
          <a:p>
            <a:pPr algn="ctr" defTabSz="410751" hangingPunct="0"/>
            <a:r>
              <a:rPr lang="en-US" sz="1266" dirty="0">
                <a:latin typeface="Papyrus" charset="0"/>
                <a:ea typeface="Papyrus" charset="0"/>
                <a:cs typeface="Papyrus" charset="0"/>
                <a:sym typeface="Avenir Light"/>
              </a:rPr>
              <a:t>Arnold Arboretum</a:t>
            </a:r>
            <a:endParaRPr lang="en-US" sz="2812" dirty="0">
              <a:solidFill>
                <a:srgbClr val="FFFFFF"/>
              </a:solidFill>
              <a:latin typeface="Papyrus" charset="0"/>
              <a:ea typeface="Papyrus" charset="0"/>
              <a:cs typeface="Papyrus" charset="0"/>
              <a:sym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4690344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ChangeArrowheads="1"/>
          </p:cNvSpPr>
          <p:nvPr/>
        </p:nvSpPr>
        <p:spPr bwMode="auto">
          <a:xfrm>
            <a:off x="4611439" y="407264"/>
            <a:ext cx="2969121" cy="749244"/>
          </a:xfrm>
          <a:prstGeom prst="rect">
            <a:avLst/>
          </a:prstGeom>
          <a:noFill/>
          <a:ln>
            <a:noFill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4800">
                <a:effectLst>
                  <a:outerShdw blurRad="12700" dist="12700" dir="8040000" rotWithShape="0">
                    <a:srgbClr val="585752">
                      <a:alpha val="45000"/>
                    </a:srgbClr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pPr algn="ctr">
              <a:defRPr/>
            </a:pPr>
            <a:r>
              <a:rPr sz="4400" kern="0">
                <a:solidFill>
                  <a:schemeClr val="accent1">
                    <a:lumMod val="50000"/>
                  </a:schemeClr>
                </a:solidFill>
                <a:effectLst/>
                <a:latin typeface="Avenir Light" charset="0"/>
                <a:ea typeface="Avenir Light" charset="0"/>
                <a:cs typeface="Avenir Light" charset="0"/>
              </a:rPr>
              <a:t>OVERVIEW</a:t>
            </a:r>
          </a:p>
        </p:txBody>
      </p:sp>
      <p:sp>
        <p:nvSpPr>
          <p:cNvPr id="148" name="Shape 148"/>
          <p:cNvSpPr>
            <a:spLocks noChangeShapeType="1"/>
          </p:cNvSpPr>
          <p:nvPr/>
        </p:nvSpPr>
        <p:spPr bwMode="auto">
          <a:xfrm>
            <a:off x="2065363" y="1220019"/>
            <a:ext cx="8061275" cy="0"/>
          </a:xfrm>
          <a:prstGeom prst="line">
            <a:avLst/>
          </a:prstGeom>
          <a:noFill/>
          <a:ln w="25400">
            <a:solidFill>
              <a:schemeClr val="tx2"/>
            </a:solidFill>
            <a:miter lim="4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35719" tIns="35719" rIns="35719" bIns="35719" anchor="ctr"/>
          <a:lstStyle/>
          <a:p>
            <a:endParaRPr lang="en-US" sz="1266"/>
          </a:p>
        </p:txBody>
      </p:sp>
      <p:sp>
        <p:nvSpPr>
          <p:cNvPr id="149" name="Shape 149"/>
          <p:cNvSpPr/>
          <p:nvPr/>
        </p:nvSpPr>
        <p:spPr>
          <a:xfrm>
            <a:off x="780364" y="1537282"/>
            <a:ext cx="5706934" cy="4504118"/>
          </a:xfrm>
          <a:prstGeom prst="rect">
            <a:avLst/>
          </a:prstGeom>
          <a:noFill/>
          <a:ln w="12700"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2018 SPRING REVIEW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AMAZING DATA!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SOME RESEARCH PLANS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NEW SPECIES ROLL-OUT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WHAT DO YOU WANT TO KNOW?</a:t>
            </a:r>
          </a:p>
          <a:p>
            <a:pPr marL="367096" indent="-367096">
              <a:lnSpc>
                <a:spcPct val="200000"/>
              </a:lnSpc>
              <a:buSzPct val="90000"/>
              <a:buFontTx/>
              <a:buChar char="•"/>
              <a:defRPr sz="3000">
                <a:effectLst>
                  <a:outerShdw blurRad="12700" dist="25400" dir="8160000" rotWithShape="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rPr lang="en-US" sz="2400" b="1" kern="0" dirty="0">
                <a:solidFill>
                  <a:schemeClr val="tx2">
                    <a:lumMod val="50000"/>
                  </a:schemeClr>
                </a:solidFill>
                <a:effectLst>
                  <a:outerShdw blurRad="50800" dist="38100" dir="5400000" algn="t" rotWithShape="0">
                    <a:schemeClr val="accent1">
                      <a:lumMod val="75000"/>
                      <a:alpha val="40000"/>
                    </a:schemeClr>
                  </a:outerShdw>
                </a:effectLst>
                <a:latin typeface="Avenir Heavy" charset="0"/>
                <a:ea typeface="Avenir Heavy" charset="0"/>
                <a:cs typeface="Avenir Heavy" charset="0"/>
                <a:sym typeface="Avenir Black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544148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9" b="12509"/>
          <a:stretch>
            <a:fillRect/>
          </a:stretch>
        </p:blipFill>
        <p:spPr/>
      </p:pic>
      <p:sp>
        <p:nvSpPr>
          <p:cNvPr id="164" name="Shape 164"/>
          <p:cNvSpPr>
            <a:spLocks noGrp="1"/>
          </p:cNvSpPr>
          <p:nvPr>
            <p:ph type="title"/>
          </p:nvPr>
        </p:nvSpPr>
        <p:spPr>
          <a:xfrm>
            <a:off x="222989" y="115581"/>
            <a:ext cx="5559145" cy="1303734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defRPr/>
            </a:pPr>
            <a:r>
              <a:rPr lang="en-US" sz="6000" b="1" dirty="0">
                <a:solidFill>
                  <a:schemeClr val="accent1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  <a:sym typeface="Avenir Light"/>
              </a:rPr>
              <a:t>THE NUMBERS</a:t>
            </a:r>
          </a:p>
        </p:txBody>
      </p:sp>
      <p:sp>
        <p:nvSpPr>
          <p:cNvPr id="165" name="Shape 165"/>
          <p:cNvSpPr>
            <a:spLocks noGrp="1"/>
          </p:cNvSpPr>
          <p:nvPr>
            <p:ph type="body" sz="half" idx="1"/>
          </p:nvPr>
        </p:nvSpPr>
        <p:spPr>
          <a:xfrm>
            <a:off x="261552" y="1596791"/>
            <a:ext cx="5136358" cy="454430"/>
          </a:xfrm>
        </p:spPr>
        <p:txBody>
          <a:bodyPr>
            <a:noAutofit/>
          </a:bodyPr>
          <a:lstStyle/>
          <a:p>
            <a:pPr marL="185463" indent="-185463" defTabSz="275203">
              <a:spcBef>
                <a:spcPts val="1477"/>
              </a:spcBef>
              <a:defRPr sz="2010"/>
            </a:pPr>
            <a:r>
              <a:rPr lang="en-US" sz="3200" dirty="0">
                <a:latin typeface="Avenir Book" charset="0"/>
                <a:ea typeface="Avenir Book" charset="0"/>
                <a:cs typeface="Avenir Book" charset="0"/>
                <a:sym typeface="Avenir Light"/>
              </a:rPr>
              <a:t>OBSERVATIONS FOR…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6347" y="3630039"/>
            <a:ext cx="11288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2017: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586347" y="2533727"/>
            <a:ext cx="11288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2016: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586347" y="4641899"/>
            <a:ext cx="11288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2018: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88968" y="2421614"/>
            <a:ext cx="20680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</a:rPr>
              <a:t>53,502</a:t>
            </a:r>
          </a:p>
          <a:p>
            <a:endParaRPr lang="en-US" sz="4000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08199" y="3524062"/>
            <a:ext cx="2092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rgbClr val="C00000"/>
                </a:solidFill>
              </a:defRPr>
            </a:lvl1pPr>
          </a:lstStyle>
          <a:p>
            <a:r>
              <a:rPr lang="en-US" sz="4000" dirty="0"/>
              <a:t>66,112</a:t>
            </a:r>
          </a:p>
          <a:p>
            <a:endParaRPr lang="en-US" sz="4000" dirty="0"/>
          </a:p>
        </p:txBody>
      </p:sp>
      <p:sp>
        <p:nvSpPr>
          <p:cNvPr id="10" name="Rectangle 9"/>
          <p:cNvSpPr/>
          <p:nvPr/>
        </p:nvSpPr>
        <p:spPr>
          <a:xfrm>
            <a:off x="2588968" y="4580343"/>
            <a:ext cx="2068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</a:rPr>
              <a:t>33,021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5027" y="5740480"/>
            <a:ext cx="14177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TOTAL: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39649" y="5581330"/>
            <a:ext cx="22140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C00000"/>
                </a:solidFill>
              </a:rPr>
              <a:t>165,200</a:t>
            </a:r>
          </a:p>
        </p:txBody>
      </p:sp>
    </p:spTree>
    <p:extLst>
      <p:ext uri="{BB962C8B-B14F-4D97-AF65-F5344CB8AC3E}">
        <p14:creationId xmlns:p14="http://schemas.microsoft.com/office/powerpoint/2010/main" val="97135115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/>
          </p:cNvSpPr>
          <p:nvPr>
            <p:ph type="title" idx="4294967295"/>
          </p:nvPr>
        </p:nvSpPr>
        <p:spPr>
          <a:xfrm>
            <a:off x="6464595" y="60043"/>
            <a:ext cx="5559425" cy="1303338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defRPr/>
            </a:pPr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  <a:sym typeface="Avenir Light"/>
              </a:rPr>
              <a:t>THE NUMBERS</a:t>
            </a:r>
            <a:endParaRPr lang="en-US" sz="6000" b="1" dirty="0">
              <a:solidFill>
                <a:schemeClr val="accent1">
                  <a:lumMod val="50000"/>
                </a:schemeClr>
              </a:solidFill>
              <a:latin typeface="Avenir Light" charset="0"/>
              <a:ea typeface="Avenir Light" charset="0"/>
              <a:cs typeface="Avenir Light" charset="0"/>
              <a:sym typeface="Avenir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5099" y="2201009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2016: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25100" y="3109507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2017: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25099" y="4018005"/>
            <a:ext cx="888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2018:</a:t>
            </a:r>
          </a:p>
        </p:txBody>
      </p:sp>
      <p:sp>
        <p:nvSpPr>
          <p:cNvPr id="9" name="Shape 165"/>
          <p:cNvSpPr txBox="1">
            <a:spLocks/>
          </p:cNvSpPr>
          <p:nvPr/>
        </p:nvSpPr>
        <p:spPr>
          <a:xfrm>
            <a:off x="6911163" y="1554980"/>
            <a:ext cx="3877962" cy="4544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6810" indent="-276810" algn="l" defTabSz="914400" rtl="0" eaLnBrk="1" latinLnBrk="0" hangingPunct="1">
              <a:lnSpc>
                <a:spcPct val="90000"/>
              </a:lnSpc>
              <a:spcBef>
                <a:spcPts val="2250"/>
              </a:spcBef>
              <a:buFont typeface="Arial"/>
              <a:buChar char="•"/>
              <a:defRPr sz="21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3621" indent="-276810" algn="l" defTabSz="914400" rtl="0" eaLnBrk="1" latinLnBrk="0" hangingPunct="1">
              <a:lnSpc>
                <a:spcPct val="90000"/>
              </a:lnSpc>
              <a:spcBef>
                <a:spcPts val="2250"/>
              </a:spcBef>
              <a:buFont typeface="Arial"/>
              <a:buChar char="•"/>
              <a:defRPr sz="21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30431" indent="-276810" algn="l" defTabSz="914400" rtl="0" eaLnBrk="1" latinLnBrk="0" hangingPunct="1">
              <a:lnSpc>
                <a:spcPct val="90000"/>
              </a:lnSpc>
              <a:spcBef>
                <a:spcPts val="2250"/>
              </a:spcBef>
              <a:buFont typeface="Arial"/>
              <a:buChar char="•"/>
              <a:defRPr sz="21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07242" indent="-276810" algn="l" defTabSz="914400" rtl="0" eaLnBrk="1" latinLnBrk="0" hangingPunct="1">
              <a:lnSpc>
                <a:spcPct val="90000"/>
              </a:lnSpc>
              <a:spcBef>
                <a:spcPts val="2250"/>
              </a:spcBef>
              <a:buFont typeface="Arial"/>
              <a:buChar char="•"/>
              <a:defRPr sz="21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4052" indent="-276810" algn="l" defTabSz="914400" rtl="0" eaLnBrk="1" latinLnBrk="0" hangingPunct="1">
              <a:lnSpc>
                <a:spcPct val="90000"/>
              </a:lnSpc>
              <a:spcBef>
                <a:spcPts val="2250"/>
              </a:spcBef>
              <a:buFont typeface="Arial"/>
              <a:buChar char="•"/>
              <a:defRPr sz="21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5463" indent="-185463" defTabSz="275203">
              <a:spcBef>
                <a:spcPts val="1477"/>
              </a:spcBef>
              <a:defRPr sz="2010"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  <a:sym typeface="Avenir Light"/>
              </a:rPr>
              <a:t>OBSERVERS FOR…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25099" y="4926503"/>
            <a:ext cx="1107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TOTAL: </a:t>
            </a:r>
          </a:p>
        </p:txBody>
      </p:sp>
    </p:spTree>
    <p:extLst>
      <p:ext uri="{BB962C8B-B14F-4D97-AF65-F5344CB8AC3E}">
        <p14:creationId xmlns:p14="http://schemas.microsoft.com/office/powerpoint/2010/main" val="179707969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515</TotalTime>
  <Words>79</Words>
  <Application>Microsoft Macintosh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Avenir Black</vt:lpstr>
      <vt:lpstr>Avenir Book</vt:lpstr>
      <vt:lpstr>Avenir Heavy</vt:lpstr>
      <vt:lpstr>Avenir Light</vt:lpstr>
      <vt:lpstr>Calibri</vt:lpstr>
      <vt:lpstr>Calibri Light</vt:lpstr>
      <vt:lpstr>Papyrus</vt:lpstr>
      <vt:lpstr>Arial</vt:lpstr>
      <vt:lpstr>Office Theme</vt:lpstr>
      <vt:lpstr>PowerPoint Presentation</vt:lpstr>
      <vt:lpstr>PowerPoint Presentation</vt:lpstr>
      <vt:lpstr>THE NUMBERS</vt:lpstr>
      <vt:lpstr>THE NUMBERS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Chamberlain, Catherine</cp:lastModifiedBy>
  <cp:revision>11</cp:revision>
  <dcterms:created xsi:type="dcterms:W3CDTF">2018-06-19T14:07:18Z</dcterms:created>
  <dcterms:modified xsi:type="dcterms:W3CDTF">2018-06-20T17:03:51Z</dcterms:modified>
</cp:coreProperties>
</file>

<file path=docProps/thumbnail.jpeg>
</file>